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7" r:id="rId2"/>
    <p:sldId id="256" r:id="rId3"/>
    <p:sldId id="297" r:id="rId4"/>
    <p:sldId id="296" r:id="rId5"/>
    <p:sldId id="262" r:id="rId6"/>
    <p:sldId id="263" r:id="rId7"/>
    <p:sldId id="261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5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1"/>
    <p:restoredTop sz="94694"/>
  </p:normalViewPr>
  <p:slideViewPr>
    <p:cSldViewPr snapToGrid="0">
      <p:cViewPr varScale="1">
        <p:scale>
          <a:sx n="109" d="100"/>
          <a:sy n="109" d="100"/>
        </p:scale>
        <p:origin x="216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506E7F-5D21-6945-A95A-5DB0047A0AA4}" type="datetimeFigureOut">
              <a:rPr lang="en-US" smtClean="0"/>
              <a:t>1/12/23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B84F23-01E2-084D-BEF6-104C04677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93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BF937-4B88-D0CB-6E84-AE379446D8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8C005F-4090-89ED-2435-C675BC5E27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4FCC3-7321-DA3E-A8D6-70F469E59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AEF88-08D0-DD49-B0C1-E74CC52C9E3F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D8313-C5F7-C7AC-27A5-468B01193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984A2-13FA-F0C3-2C8C-ACC3ED18C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C8D23-5E49-AF45-8B28-0D9E93E06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88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03E96-5BC3-E24B-C78B-B3A50A8E5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8873B9-BFCB-8DC4-127A-821063E9F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FA39F-DEB5-1959-C573-ED570D00E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AEF88-08D0-DD49-B0C1-E74CC52C9E3F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2BBAA-2D55-CF23-D97F-4ABC0032F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6BAB1-4834-3DB1-82B7-915D2B319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C8D23-5E49-AF45-8B28-0D9E93E06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87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6D32FE-E350-6AD4-A08C-520B49B1EB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1E0C74-7EBC-0FB8-5AB0-CC378C6B45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93067-32E2-F88D-FD07-1587A1B54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AEF88-08D0-DD49-B0C1-E74CC52C9E3F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7EC74-C0DD-BFB4-B382-A9B40DE82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1966E-A324-BFD2-E5BF-7BDB80AF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C8D23-5E49-AF45-8B28-0D9E93E06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315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59C85-C7F3-D1B9-C826-B0047B86D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6087-E1CA-2357-4553-C38D082B4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B651E-A404-BC53-257B-E38DB41E7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AEF88-08D0-DD49-B0C1-E74CC52C9E3F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ED621-105C-1EFC-7A0F-F367D139A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2D8C6-6CC7-E0B2-05D3-B8714B824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C8D23-5E49-AF45-8B28-0D9E93E06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270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C7D07-9E86-96ED-F866-26A72BACE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883BA-CBD3-2E28-AE9C-777B2E4F3C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A5BD5-2300-EC0D-0431-DEF406F3A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AEF88-08D0-DD49-B0C1-E74CC52C9E3F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E6E25-A82A-621C-3D8D-EAF320DC0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23E0C-FF4D-3A03-FFCC-56FBC4EEF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C8D23-5E49-AF45-8B28-0D9E93E06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240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D7B59-1B0A-FC75-A9FE-33D9063D7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4D150-79D6-5937-75C7-535F6924EA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F5FCBF-73F9-90F9-7CF2-F36A5A8D84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4276B9-4CD5-B6DD-7B7F-331A28BBB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AEF88-08D0-DD49-B0C1-E74CC52C9E3F}" type="datetimeFigureOut">
              <a:rPr lang="en-US" smtClean="0"/>
              <a:t>1/12/23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C0D9BB-18D9-B0A3-EEC3-DE4C53018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16B50-C2C4-82DE-F8F9-0796D4611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C8D23-5E49-AF45-8B28-0D9E93E06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988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9FC0-0F22-224B-0853-5637D614D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0A085-53E1-A68B-5C0E-A7BBAA659E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6DA62B-C4E7-F57C-D4D8-C7F62F952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89C27C-8625-3EA8-5189-B65B7BC182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D4DD1F-BD68-F55F-854E-86B09DF8E6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94154D-D6C4-1BDF-0639-F8C503BA7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AEF88-08D0-DD49-B0C1-E74CC52C9E3F}" type="datetimeFigureOut">
              <a:rPr lang="en-US" smtClean="0"/>
              <a:t>1/12/23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3E0E98-301B-69C4-B1DA-C2F2F3B58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38E760-8155-2930-97E3-5A5C8F144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C8D23-5E49-AF45-8B28-0D9E93E06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95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F8CCD-B18E-0544-791C-82E2DBE59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8ED7EC-E108-682A-9FC3-28886829A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AEF88-08D0-DD49-B0C1-E74CC52C9E3F}" type="datetimeFigureOut">
              <a:rPr lang="en-US" smtClean="0"/>
              <a:t>1/12/23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E3D5F4-AAC9-7781-CDEA-BA27B72A4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3DE6CE-8440-EE0A-3ECC-5264E5C71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C8D23-5E49-AF45-8B28-0D9E93E06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274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8EE3BF-F0F8-0B11-5C3B-864023112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AEF88-08D0-DD49-B0C1-E74CC52C9E3F}" type="datetimeFigureOut">
              <a:rPr lang="en-US" smtClean="0"/>
              <a:t>1/12/23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12061D-9A4F-6D44-050E-4B0B11EBF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4205C7-7813-067E-9EFC-7D743AE87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C8D23-5E49-AF45-8B28-0D9E93E06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68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63E2-E7B2-F3F7-5125-8BBBC81E4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617DF-8109-FB41-3DEE-49077E05F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9D1DBA-602D-E67E-E14D-5F029DB24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285628-890C-AD38-8698-1854BD499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AEF88-08D0-DD49-B0C1-E74CC52C9E3F}" type="datetimeFigureOut">
              <a:rPr lang="en-US" smtClean="0"/>
              <a:t>1/12/23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A5F3B1-D1C2-87D9-35E9-93666B9F4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9930A0-9ECC-F349-0B2D-1138E177F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C8D23-5E49-AF45-8B28-0D9E93E06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444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EDACE-B221-89E4-FBFE-C62E1F1A3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7E313F-0CA4-1C04-A224-FBF6A66AE6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B6044B-A3D5-C3D0-CEF5-2B43029864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146E9-41CF-3ED1-6F98-75050D7DD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AEF88-08D0-DD49-B0C1-E74CC52C9E3F}" type="datetimeFigureOut">
              <a:rPr lang="en-US" smtClean="0"/>
              <a:t>1/12/23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9A9156-E8D5-6745-AF09-7213DAB80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3F6B2E-0E49-8A06-E607-25AED1DCE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C8D23-5E49-AF45-8B28-0D9E93E06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229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36FE55-B506-1007-A83C-8DFBFA82F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ECE337-3A4C-32FB-ED1E-629127931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0102AB-90E0-4ACC-FB73-58FA34F53E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AEF88-08D0-DD49-B0C1-E74CC52C9E3F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FBAC0-972B-E3A9-702A-43E1AD76B0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E4AA3-F243-08B0-F778-6E8ABE85E9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C8D23-5E49-AF45-8B28-0D9E93E061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41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jryan4@uoregon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mailto:jryan4@uoregon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249000" y="210767"/>
            <a:ext cx="96940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25454"/>
              </a:lnSpc>
            </a:pPr>
            <a:r>
              <a:rPr lang="en-GB" sz="3200" dirty="0">
                <a:latin typeface="Avenir"/>
                <a:ea typeface="Avenir"/>
                <a:cs typeface="Avenir"/>
                <a:sym typeface="Avenir"/>
              </a:rPr>
              <a:t>GEOG 4/590: Geospatial Data Science</a:t>
            </a:r>
            <a:endParaRPr sz="3200" dirty="0">
              <a:latin typeface="Avenir"/>
              <a:ea typeface="Avenir"/>
              <a:cs typeface="Avenir"/>
              <a:sym typeface="Avenir"/>
            </a:endParaRPr>
          </a:p>
          <a:p>
            <a:pPr algn="ctr">
              <a:lnSpc>
                <a:spcPct val="125454"/>
              </a:lnSpc>
            </a:pPr>
            <a:r>
              <a:rPr lang="en-GB" sz="3200" dirty="0">
                <a:latin typeface="Avenir"/>
                <a:ea typeface="Avenir"/>
                <a:cs typeface="Avenir"/>
                <a:sym typeface="Avenir"/>
              </a:rPr>
              <a:t>Lecture 2: Vector data analysis</a:t>
            </a:r>
            <a:endParaRPr sz="3200" dirty="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" name="Picture 2" descr="A picture containing text, writing implement, stationary, pencil&#10;&#10;Description automatically generated">
            <a:extLst>
              <a:ext uri="{FF2B5EF4-FFF2-40B4-BE49-F238E27FC236}">
                <a16:creationId xmlns:a16="http://schemas.microsoft.com/office/drawing/2014/main" id="{EEABC8AB-4F32-CC41-D3EF-53C92501A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422" y="1688054"/>
            <a:ext cx="5633156" cy="40840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093853-130D-610A-118C-9CD4A263465F}"/>
              </a:ext>
            </a:extLst>
          </p:cNvPr>
          <p:cNvSpPr txBox="1"/>
          <p:nvPr/>
        </p:nvSpPr>
        <p:spPr>
          <a:xfrm>
            <a:off x="0" y="5934670"/>
            <a:ext cx="68107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Email:</a:t>
            </a:r>
            <a:r>
              <a:rPr lang="en-GB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GB" sz="1800" u="sng" dirty="0">
                <a:solidFill>
                  <a:srgbClr val="0097A7"/>
                </a:solidFill>
                <a:latin typeface="Avenir"/>
                <a:ea typeface="Avenir"/>
                <a:cs typeface="Avenir"/>
                <a:sym typeface="Aveni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jryan4@uoregon.edu</a:t>
            </a:r>
            <a:r>
              <a:rPr lang="en-GB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Avenir"/>
                <a:ea typeface="Avenir"/>
                <a:cs typeface="Avenir"/>
                <a:sym typeface="Avenir"/>
              </a:rPr>
              <a:t>Office: </a:t>
            </a:r>
            <a:r>
              <a:rPr lang="en-GB" sz="1800" dirty="0">
                <a:latin typeface="Avenir"/>
                <a:ea typeface="Avenir"/>
                <a:cs typeface="Avenir"/>
                <a:sym typeface="Avenir"/>
              </a:rPr>
              <a:t>163A Condon Hall</a:t>
            </a:r>
            <a:endParaRPr lang="en-GB" sz="18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Office hours: </a:t>
            </a:r>
            <a:r>
              <a:rPr lang="en-GB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Monday 15:00-16:00 and Tuesday 14:00-15:00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752E311-C5A8-9BC9-0F86-F3D689222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24" y="142247"/>
            <a:ext cx="11291152" cy="4149969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B27B2898-BC92-6A15-BC24-D1EB5DB50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494" y="4292216"/>
            <a:ext cx="6159012" cy="236250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8EE230-F4DF-A536-BC5E-0A18231772B9}"/>
              </a:ext>
            </a:extLst>
          </p:cNvPr>
          <p:cNvSpPr/>
          <p:nvPr/>
        </p:nvSpPr>
        <p:spPr>
          <a:xfrm>
            <a:off x="450424" y="1524000"/>
            <a:ext cx="11108530" cy="2768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36C90885-A3A2-D7CE-5BD9-E0001FF77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23" y="1524000"/>
            <a:ext cx="11226979" cy="192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46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BABE543-CDDE-0BB2-C599-2ACE6C42A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41" y="117231"/>
            <a:ext cx="10502701" cy="5392615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B27B2898-BC92-6A15-BC24-D1EB5DB50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947" y="4328595"/>
            <a:ext cx="6159012" cy="236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94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BABE543-CDDE-0BB2-C599-2ACE6C42A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41" y="117231"/>
            <a:ext cx="10502701" cy="539261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A3D1984-4EAE-3E7B-E84A-A6A4ECADBC08}"/>
              </a:ext>
            </a:extLst>
          </p:cNvPr>
          <p:cNvSpPr/>
          <p:nvPr/>
        </p:nvSpPr>
        <p:spPr>
          <a:xfrm>
            <a:off x="238821" y="1652952"/>
            <a:ext cx="11108530" cy="38568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600FFA8-9DFD-ABAA-F540-1BDA0ECB61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253"/>
          <a:stretch/>
        </p:blipFill>
        <p:spPr>
          <a:xfrm>
            <a:off x="238820" y="1652952"/>
            <a:ext cx="11740173" cy="11136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9E782DF-29F8-87D6-B662-5F2F28695FE0}"/>
              </a:ext>
            </a:extLst>
          </p:cNvPr>
          <p:cNvSpPr/>
          <p:nvPr/>
        </p:nvSpPr>
        <p:spPr>
          <a:xfrm>
            <a:off x="104041" y="2766645"/>
            <a:ext cx="9673005" cy="3974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F9F03300-C7F4-9A04-93A9-1486DCD30F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34" b="1252"/>
          <a:stretch/>
        </p:blipFill>
        <p:spPr>
          <a:xfrm>
            <a:off x="8827477" y="1494138"/>
            <a:ext cx="2321152" cy="512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71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BABE543-CDDE-0BB2-C599-2ACE6C42A2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826"/>
          <a:stretch/>
        </p:blipFill>
        <p:spPr>
          <a:xfrm>
            <a:off x="104041" y="117232"/>
            <a:ext cx="10502701" cy="656492"/>
          </a:xfrm>
          <a:prstGeom prst="rect">
            <a:avLst/>
          </a:prstGeom>
        </p:spPr>
      </p:pic>
      <p:pic>
        <p:nvPicPr>
          <p:cNvPr id="12" name="Picture 11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D6D3D5C8-803B-3066-B6BD-704FFD3D3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41" y="773724"/>
            <a:ext cx="10587405" cy="314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84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BABE543-CDDE-0BB2-C599-2ACE6C42A2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826"/>
          <a:stretch/>
        </p:blipFill>
        <p:spPr>
          <a:xfrm>
            <a:off x="104041" y="117232"/>
            <a:ext cx="10502701" cy="656492"/>
          </a:xfrm>
          <a:prstGeom prst="rect">
            <a:avLst/>
          </a:prstGeom>
        </p:spPr>
      </p:pic>
      <p:pic>
        <p:nvPicPr>
          <p:cNvPr id="12" name="Picture 11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D6D3D5C8-803B-3066-B6BD-704FFD3D31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716"/>
          <a:stretch/>
        </p:blipFill>
        <p:spPr>
          <a:xfrm>
            <a:off x="104041" y="773724"/>
            <a:ext cx="10587405" cy="574430"/>
          </a:xfrm>
          <a:prstGeom prst="rect">
            <a:avLst/>
          </a:prstGeom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08EA5E7-0C86-EDC9-B5B0-31EEFDF78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40" y="1348154"/>
            <a:ext cx="10502701" cy="394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6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594C758-192D-D9B6-77B1-16A3070244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1910"/>
          <a:stretch/>
        </p:blipFill>
        <p:spPr>
          <a:xfrm>
            <a:off x="263735" y="150737"/>
            <a:ext cx="10208819" cy="239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594C758-192D-D9B6-77B1-16A3070244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775"/>
          <a:stretch/>
        </p:blipFill>
        <p:spPr>
          <a:xfrm>
            <a:off x="263735" y="150737"/>
            <a:ext cx="10573322" cy="646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599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594C758-192D-D9B6-77B1-16A3070244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2688"/>
          <a:stretch/>
        </p:blipFill>
        <p:spPr>
          <a:xfrm>
            <a:off x="263735" y="150738"/>
            <a:ext cx="10208819" cy="622986"/>
          </a:xfrm>
          <a:prstGeom prst="rect">
            <a:avLst/>
          </a:prstGeom>
        </p:spPr>
      </p:pic>
      <p:pic>
        <p:nvPicPr>
          <p:cNvPr id="3" name="Picture 2" descr="Graphical user interface, text, table&#10;&#10;Description automatically generated with medium confidence">
            <a:extLst>
              <a:ext uri="{FF2B5EF4-FFF2-40B4-BE49-F238E27FC236}">
                <a16:creationId xmlns:a16="http://schemas.microsoft.com/office/drawing/2014/main" id="{8556819D-CDE9-53E0-EA6C-21A789DEA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34" y="773723"/>
            <a:ext cx="11157437" cy="474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138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594C758-192D-D9B6-77B1-16A3070244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2688"/>
          <a:stretch/>
        </p:blipFill>
        <p:spPr>
          <a:xfrm>
            <a:off x="263735" y="150738"/>
            <a:ext cx="10208819" cy="622986"/>
          </a:xfrm>
          <a:prstGeom prst="rect">
            <a:avLst/>
          </a:prstGeom>
        </p:spPr>
      </p:pic>
      <p:pic>
        <p:nvPicPr>
          <p:cNvPr id="5" name="Picture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DF7C7E25-680E-7A02-F714-5FFD44DD6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35" y="863600"/>
            <a:ext cx="10726614" cy="238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43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11999DC-D906-95B2-0478-B280604F8B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174"/>
          <a:stretch/>
        </p:blipFill>
        <p:spPr>
          <a:xfrm>
            <a:off x="208084" y="130783"/>
            <a:ext cx="11073704" cy="299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014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93DC606A-9465-DA7F-35BF-778BF29578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883"/>
          <a:stretch/>
        </p:blipFill>
        <p:spPr>
          <a:xfrm>
            <a:off x="163779" y="51038"/>
            <a:ext cx="11746867" cy="22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13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11999DC-D906-95B2-0478-B280604F8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84" y="130783"/>
            <a:ext cx="11073704" cy="469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62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11999DC-D906-95B2-0478-B280604F8B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1848"/>
          <a:stretch/>
        </p:blipFill>
        <p:spPr>
          <a:xfrm>
            <a:off x="208084" y="130783"/>
            <a:ext cx="11073704" cy="1322879"/>
          </a:xfrm>
          <a:prstGeom prst="rect">
            <a:avLst/>
          </a:prstGeom>
        </p:spPr>
      </p:pic>
      <p:pic>
        <p:nvPicPr>
          <p:cNvPr id="4" name="Picture 3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D128F0C4-52B3-6688-2055-8E2A0D553D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736"/>
          <a:stretch/>
        </p:blipFill>
        <p:spPr>
          <a:xfrm>
            <a:off x="208084" y="1550378"/>
            <a:ext cx="10670931" cy="196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60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11999DC-D906-95B2-0478-B280604F8B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1848"/>
          <a:stretch/>
        </p:blipFill>
        <p:spPr>
          <a:xfrm>
            <a:off x="208084" y="130783"/>
            <a:ext cx="11073704" cy="1322879"/>
          </a:xfrm>
          <a:prstGeom prst="rect">
            <a:avLst/>
          </a:prstGeom>
        </p:spPr>
      </p:pic>
      <p:pic>
        <p:nvPicPr>
          <p:cNvPr id="4" name="Picture 3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D128F0C4-52B3-6688-2055-8E2A0D553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84" y="1550378"/>
            <a:ext cx="10670931" cy="434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195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43DCCBF-587D-A369-58A3-E618982FF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56"/>
          <a:stretch/>
        </p:blipFill>
        <p:spPr>
          <a:xfrm>
            <a:off x="191831" y="93784"/>
            <a:ext cx="10540387" cy="248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66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43DCCBF-587D-A369-58A3-E618982FF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561"/>
          <a:stretch/>
        </p:blipFill>
        <p:spPr>
          <a:xfrm>
            <a:off x="191831" y="93784"/>
            <a:ext cx="10540387" cy="569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86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676E839-D7EA-EC8C-B456-8B2BCF137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08" y="206619"/>
            <a:ext cx="11123438" cy="2630366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1B158CD-99F2-57B5-441B-AF6371718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806" y="2864827"/>
            <a:ext cx="5174642" cy="378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6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F5A0C99-A349-0DFC-3452-19274BA697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12" t="-1441" r="212" b="61621"/>
          <a:stretch/>
        </p:blipFill>
        <p:spPr>
          <a:xfrm>
            <a:off x="135792" y="0"/>
            <a:ext cx="11060724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46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F5A0C99-A349-0DFC-3452-19274BA697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12" t="-1441" r="212" b="1441"/>
          <a:stretch/>
        </p:blipFill>
        <p:spPr>
          <a:xfrm>
            <a:off x="135792" y="0"/>
            <a:ext cx="11060724" cy="650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199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F5A0C99-A349-0DFC-3452-19274BA697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12" t="-1441" r="212" b="86846"/>
          <a:stretch/>
        </p:blipFill>
        <p:spPr>
          <a:xfrm>
            <a:off x="135792" y="0"/>
            <a:ext cx="11060724" cy="949569"/>
          </a:xfrm>
          <a:prstGeom prst="rect">
            <a:avLst/>
          </a:prstGeom>
        </p:spPr>
      </p:pic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CBA1A98-B736-1793-5B12-DB5AE695A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92" y="949569"/>
            <a:ext cx="10987238" cy="54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69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676E839-D7EA-EC8C-B456-8B2BCF137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864"/>
          <a:stretch/>
        </p:blipFill>
        <p:spPr>
          <a:xfrm>
            <a:off x="194408" y="206619"/>
            <a:ext cx="11123438" cy="766396"/>
          </a:xfrm>
          <a:prstGeom prst="rect">
            <a:avLst/>
          </a:prstGeom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7043E32-72F5-1B67-5383-DB3A8B5E0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08" y="973015"/>
            <a:ext cx="10321354" cy="4196862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1B158CD-99F2-57B5-441B-AF6371718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2615" y="4608481"/>
            <a:ext cx="2903940" cy="212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405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93DC606A-9465-DA7F-35BF-778BF29578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54077"/>
          <a:stretch/>
        </p:blipFill>
        <p:spPr>
          <a:xfrm>
            <a:off x="163779" y="51037"/>
            <a:ext cx="11746867" cy="387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00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676E839-D7EA-EC8C-B456-8B2BCF137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864"/>
          <a:stretch/>
        </p:blipFill>
        <p:spPr>
          <a:xfrm>
            <a:off x="194408" y="206619"/>
            <a:ext cx="11123438" cy="766396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6CA0CCCE-4813-3E8F-A654-0E27637D1B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73"/>
          <a:stretch/>
        </p:blipFill>
        <p:spPr>
          <a:xfrm>
            <a:off x="194408" y="973014"/>
            <a:ext cx="9367600" cy="4923693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1B158CD-99F2-57B5-441B-AF6371718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2615" y="4608481"/>
            <a:ext cx="2903940" cy="212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6231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676E839-D7EA-EC8C-B456-8B2BCF137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864"/>
          <a:stretch/>
        </p:blipFill>
        <p:spPr>
          <a:xfrm>
            <a:off x="194408" y="206619"/>
            <a:ext cx="11123438" cy="766396"/>
          </a:xfrm>
          <a:prstGeom prst="rect">
            <a:avLst/>
          </a:prstGeo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726959B-8CF2-2568-B49E-254179AF4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490" b="21482"/>
          <a:stretch/>
        </p:blipFill>
        <p:spPr>
          <a:xfrm>
            <a:off x="346807" y="4050318"/>
            <a:ext cx="11158985" cy="2262553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3AB6C2A-58AE-2BBD-AB01-3DA15B8E7C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1972"/>
          <a:stretch/>
        </p:blipFill>
        <p:spPr>
          <a:xfrm>
            <a:off x="346807" y="1817072"/>
            <a:ext cx="11158985" cy="2262553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1B158CD-99F2-57B5-441B-AF6371718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2615" y="4608481"/>
            <a:ext cx="2903940" cy="21249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9C2EC8-7094-3AF1-97D0-5CD877881C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298" y="973016"/>
            <a:ext cx="11012517" cy="8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27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7A283C9-CFF1-6196-7D7E-8D8C050961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092"/>
          <a:stretch/>
        </p:blipFill>
        <p:spPr>
          <a:xfrm>
            <a:off x="219807" y="187082"/>
            <a:ext cx="10772405" cy="196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011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7A283C9-CFF1-6196-7D7E-8D8C050961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330"/>
          <a:stretch/>
        </p:blipFill>
        <p:spPr>
          <a:xfrm>
            <a:off x="219807" y="187082"/>
            <a:ext cx="10772405" cy="286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92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7A283C9-CFF1-6196-7D7E-8D8C05096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07" y="187082"/>
            <a:ext cx="10772405" cy="429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03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ap&#10;&#10;Description automatically generated">
            <a:extLst>
              <a:ext uri="{FF2B5EF4-FFF2-40B4-BE49-F238E27FC236}">
                <a16:creationId xmlns:a16="http://schemas.microsoft.com/office/drawing/2014/main" id="{1BC727F9-6FBD-D91E-19F8-69E9701D8C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457"/>
          <a:stretch/>
        </p:blipFill>
        <p:spPr>
          <a:xfrm>
            <a:off x="320341" y="0"/>
            <a:ext cx="11302545" cy="2414954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8A7F253-9E15-8335-E570-A156C5BA5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338" y="2414954"/>
            <a:ext cx="5670550" cy="422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4273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C7C147B-F764-3964-5EB4-853DAFD71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60" y="176822"/>
            <a:ext cx="11239525" cy="325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812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C7C147B-F764-3964-5EB4-853DAFD715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076"/>
          <a:stretch/>
        </p:blipFill>
        <p:spPr>
          <a:xfrm>
            <a:off x="234460" y="176823"/>
            <a:ext cx="11239525" cy="843086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BB03FD-1AB8-B2A1-B55E-B45B01E76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60" y="1019909"/>
            <a:ext cx="11254152" cy="140676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EBA593F-2E44-95CE-A56E-67BD391F7DC5}"/>
              </a:ext>
            </a:extLst>
          </p:cNvPr>
          <p:cNvGrpSpPr/>
          <p:nvPr/>
        </p:nvGrpSpPr>
        <p:grpSpPr>
          <a:xfrm>
            <a:off x="2362197" y="2426678"/>
            <a:ext cx="6998677" cy="4190593"/>
            <a:chOff x="1611920" y="2490583"/>
            <a:chExt cx="6998677" cy="4190593"/>
          </a:xfrm>
        </p:grpSpPr>
        <p:pic>
          <p:nvPicPr>
            <p:cNvPr id="3" name="Picture 2" descr="Table&#10;&#10;Description automatically generated">
              <a:extLst>
                <a:ext uri="{FF2B5EF4-FFF2-40B4-BE49-F238E27FC236}">
                  <a16:creationId xmlns:a16="http://schemas.microsoft.com/office/drawing/2014/main" id="{4CF9B1FD-AFD6-5529-876C-A7470FC5F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9655"/>
            <a:stretch/>
          </p:blipFill>
          <p:spPr>
            <a:xfrm>
              <a:off x="5181600" y="2490583"/>
              <a:ext cx="3428997" cy="4190593"/>
            </a:xfrm>
            <a:prstGeom prst="rect">
              <a:avLst/>
            </a:prstGeom>
          </p:spPr>
        </p:pic>
        <p:pic>
          <p:nvPicPr>
            <p:cNvPr id="5" name="Picture 4" descr="Table&#10;&#10;Description automatically generated">
              <a:extLst>
                <a:ext uri="{FF2B5EF4-FFF2-40B4-BE49-F238E27FC236}">
                  <a16:creationId xmlns:a16="http://schemas.microsoft.com/office/drawing/2014/main" id="{6A8AC39C-05C2-760D-5933-96FE3D9BD4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8000"/>
            <a:stretch/>
          </p:blipFill>
          <p:spPr>
            <a:xfrm>
              <a:off x="1611920" y="2490583"/>
              <a:ext cx="3569680" cy="4190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56196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F6BB3AA-5457-9234-7190-32A60F642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92" y="158262"/>
            <a:ext cx="11485265" cy="223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1305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F6BB3AA-5457-9234-7190-32A60F642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470"/>
          <a:stretch/>
        </p:blipFill>
        <p:spPr>
          <a:xfrm>
            <a:off x="199292" y="158262"/>
            <a:ext cx="11485265" cy="1307123"/>
          </a:xfrm>
          <a:prstGeom prst="rect">
            <a:avLst/>
          </a:prstGeom>
        </p:spPr>
      </p:pic>
      <p:pic>
        <p:nvPicPr>
          <p:cNvPr id="12" name="Picture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4AFC5B5-E46F-92B8-FA11-0100AE5E6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92" y="1465385"/>
            <a:ext cx="11262112" cy="3141398"/>
          </a:xfrm>
          <a:prstGeom prst="rect">
            <a:avLst/>
          </a:prstGeom>
        </p:spPr>
      </p:pic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79D4409F-C600-7349-5FD2-2039BC605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785" y="3140284"/>
            <a:ext cx="2754923" cy="371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341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93DC606A-9465-DA7F-35BF-778BF29578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889" r="12131"/>
          <a:stretch/>
        </p:blipFill>
        <p:spPr>
          <a:xfrm>
            <a:off x="70574" y="1352839"/>
            <a:ext cx="11746867" cy="5294145"/>
          </a:xfrm>
          <a:prstGeom prst="rect">
            <a:avLst/>
          </a:prstGeom>
        </p:spPr>
      </p:pic>
      <p:pic>
        <p:nvPicPr>
          <p:cNvPr id="2" name="Picture 1" descr="A picture containing chart&#10;&#10;Description automatically generated">
            <a:extLst>
              <a:ext uri="{FF2B5EF4-FFF2-40B4-BE49-F238E27FC236}">
                <a16:creationId xmlns:a16="http://schemas.microsoft.com/office/drawing/2014/main" id="{0263CCFE-6DEE-B1E2-C9DB-D24403DE09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9216"/>
          <a:stretch/>
        </p:blipFill>
        <p:spPr>
          <a:xfrm>
            <a:off x="163779" y="51038"/>
            <a:ext cx="11746867" cy="91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857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249000" y="210767"/>
            <a:ext cx="96940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25454"/>
              </a:lnSpc>
            </a:pPr>
            <a:r>
              <a:rPr lang="en-GB" sz="3200" dirty="0">
                <a:latin typeface="Avenir"/>
                <a:ea typeface="Avenir"/>
                <a:cs typeface="Avenir"/>
                <a:sym typeface="Avenir"/>
              </a:rPr>
              <a:t>Next time: Network data analysis</a:t>
            </a:r>
            <a:endParaRPr sz="3200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0E8737-09DA-5E6C-BAA0-722A73BACA32}"/>
              </a:ext>
            </a:extLst>
          </p:cNvPr>
          <p:cNvSpPr txBox="1"/>
          <p:nvPr/>
        </p:nvSpPr>
        <p:spPr>
          <a:xfrm>
            <a:off x="0" y="5934670"/>
            <a:ext cx="68107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Email:</a:t>
            </a:r>
            <a:r>
              <a:rPr lang="en-GB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GB" sz="1800" u="sng" dirty="0">
                <a:solidFill>
                  <a:srgbClr val="0097A7"/>
                </a:solidFill>
                <a:latin typeface="Avenir"/>
                <a:ea typeface="Avenir"/>
                <a:cs typeface="Avenir"/>
                <a:sym typeface="Aveni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jryan4@uoregon.edu</a:t>
            </a:r>
            <a:r>
              <a:rPr lang="en-GB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Avenir"/>
                <a:ea typeface="Avenir"/>
                <a:cs typeface="Avenir"/>
                <a:sym typeface="Avenir"/>
              </a:rPr>
              <a:t>Office: </a:t>
            </a:r>
            <a:r>
              <a:rPr lang="en-GB" sz="1800" dirty="0">
                <a:latin typeface="Avenir"/>
                <a:ea typeface="Avenir"/>
                <a:cs typeface="Avenir"/>
                <a:sym typeface="Avenir"/>
              </a:rPr>
              <a:t>163A Condon Hall</a:t>
            </a:r>
            <a:endParaRPr lang="en-GB" sz="18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Office hours: </a:t>
            </a:r>
            <a:r>
              <a:rPr lang="en-GB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Monday 15:00-16:00 and Tuesday 14:00-15:00</a:t>
            </a:r>
          </a:p>
        </p:txBody>
      </p:sp>
      <p:pic>
        <p:nvPicPr>
          <p:cNvPr id="4" name="Picture 3" descr="A picture containing text, writing implement, stationary, pencil&#10;&#10;Description automatically generated">
            <a:extLst>
              <a:ext uri="{FF2B5EF4-FFF2-40B4-BE49-F238E27FC236}">
                <a16:creationId xmlns:a16="http://schemas.microsoft.com/office/drawing/2014/main" id="{47A1E1D1-EB46-035F-49A7-A2F169787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422" y="1688054"/>
            <a:ext cx="5633156" cy="408403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6E9C352-2868-EF3C-0DAD-BB3FEC3F3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52" y="99781"/>
            <a:ext cx="10812096" cy="66584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07B96E1-DE69-64E1-8238-96D405059F72}"/>
              </a:ext>
            </a:extLst>
          </p:cNvPr>
          <p:cNvSpPr/>
          <p:nvPr/>
        </p:nvSpPr>
        <p:spPr>
          <a:xfrm>
            <a:off x="586154" y="2321169"/>
            <a:ext cx="10451977" cy="43140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54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6E9C352-2868-EF3C-0DAD-BB3FEC3F3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52" y="99781"/>
            <a:ext cx="10812096" cy="66584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C50829E-66CC-1259-F5A3-2EEBFAC3EFB0}"/>
              </a:ext>
            </a:extLst>
          </p:cNvPr>
          <p:cNvSpPr/>
          <p:nvPr/>
        </p:nvSpPr>
        <p:spPr>
          <a:xfrm>
            <a:off x="586154" y="3903785"/>
            <a:ext cx="10451977" cy="27314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615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6E9C352-2868-EF3C-0DAD-BB3FEC3F3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52" y="99781"/>
            <a:ext cx="10812096" cy="6658438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FFB833E-405A-0F8D-B1D4-F7B687BAB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073" y="4525107"/>
            <a:ext cx="4124503" cy="223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267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752E311-C5A8-9BC9-0F86-F3D689222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24" y="142247"/>
            <a:ext cx="11291152" cy="4149969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B27B2898-BC92-6A15-BC24-D1EB5DB50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494" y="4292216"/>
            <a:ext cx="6159012" cy="236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36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752E311-C5A8-9BC9-0F86-F3D689222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24" y="142247"/>
            <a:ext cx="11291152" cy="4149969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B27B2898-BC92-6A15-BC24-D1EB5DB50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494" y="4292216"/>
            <a:ext cx="6159012" cy="236250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8EE230-F4DF-A536-BC5E-0A18231772B9}"/>
              </a:ext>
            </a:extLst>
          </p:cNvPr>
          <p:cNvSpPr/>
          <p:nvPr/>
        </p:nvSpPr>
        <p:spPr>
          <a:xfrm>
            <a:off x="450424" y="1524000"/>
            <a:ext cx="11108530" cy="2768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61CD7EF8-F92C-CE3E-05A0-D9CF85C8F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24" y="1524000"/>
            <a:ext cx="11226979" cy="192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17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58</Words>
  <Application>Microsoft Macintosh PowerPoint</Application>
  <PresentationFormat>Widescreen</PresentationFormat>
  <Paragraphs>9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Avenir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Johnny Ryan</dc:creator>
  <cp:lastModifiedBy>Johnny Ryan</cp:lastModifiedBy>
  <cp:revision>5</cp:revision>
  <dcterms:created xsi:type="dcterms:W3CDTF">2023-01-12T23:37:54Z</dcterms:created>
  <dcterms:modified xsi:type="dcterms:W3CDTF">2023-01-13T00:25:56Z</dcterms:modified>
</cp:coreProperties>
</file>